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aleway"/>
      <p:regular r:id="rId14"/>
      <p:bold r:id="rId15"/>
      <p:italic r:id="rId16"/>
      <p:boldItalic r:id="rId17"/>
    </p:embeddedFont>
    <p:embeddedFont>
      <p:font typeface="Proxima Nov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ProximaNova-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slide" Target="slides/slide1.xml"/><Relationship Id="rId19" Type="http://schemas.openxmlformats.org/officeDocument/2006/relationships/font" Target="fonts/ProximaNova-bold.fntdata"/><Relationship Id="rId6" Type="http://schemas.openxmlformats.org/officeDocument/2006/relationships/slide" Target="slides/slide2.xml"/><Relationship Id="rId18" Type="http://schemas.openxmlformats.org/officeDocument/2006/relationships/font" Target="fonts/ProximaNova-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840be220b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840be220b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310a558b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310a558b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30051bde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0051bde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840be220b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840be220b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840be22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840be22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840be220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840be220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8a90e96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a90e96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8aa37fb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8aa37fb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1"/>
              </a:buClr>
              <a:buSzPts val="14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750"/>
              </a:spcBef>
              <a:spcAft>
                <a:spcPts val="0"/>
              </a:spcAft>
              <a:buClr>
                <a:schemeClr val="dk1"/>
              </a:buClr>
              <a:buSzPts val="21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375"/>
              </a:spcBef>
              <a:spcAft>
                <a:spcPts val="0"/>
              </a:spcAft>
              <a:buClr>
                <a:schemeClr val="dk1"/>
              </a:buClr>
              <a:buSzPts val="18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375"/>
              </a:spcBef>
              <a:spcAft>
                <a:spcPts val="0"/>
              </a:spcAft>
              <a:buClr>
                <a:schemeClr val="dk1"/>
              </a:buClr>
              <a:buSzPts val="1500"/>
              <a:buFont typeface="Arial"/>
              <a:buNone/>
              <a:defRPr b="0" i="0" sz="1350" u="none" cap="none" strike="noStrike">
                <a:solidFill>
                  <a:schemeClr val="dk1"/>
                </a:solidFill>
                <a:latin typeface="Calibri"/>
                <a:ea typeface="Calibri"/>
                <a:cs typeface="Calibri"/>
                <a:sym typeface="Calibri"/>
              </a:defRPr>
            </a:lvl3pPr>
            <a:lvl4pPr indent="0" lvl="3" marL="1028700" marR="0" rtl="0" algn="ctr">
              <a:lnSpc>
                <a:spcPct val="90000"/>
              </a:lnSpc>
              <a:spcBef>
                <a:spcPts val="375"/>
              </a:spcBef>
              <a:spcAft>
                <a:spcPts val="0"/>
              </a:spcAft>
              <a:buClr>
                <a:schemeClr val="dk1"/>
              </a:buClr>
              <a:buSzPts val="135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375"/>
              </a:spcBef>
              <a:spcAft>
                <a:spcPts val="0"/>
              </a:spcAft>
              <a:buClr>
                <a:schemeClr val="dk1"/>
              </a:buClr>
              <a:buSzPts val="135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375"/>
              </a:spcBef>
              <a:spcAft>
                <a:spcPts val="0"/>
              </a:spcAft>
              <a:buClr>
                <a:schemeClr val="dk1"/>
              </a:buClr>
              <a:buSzPts val="135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35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35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350"/>
              <a:buFont typeface="Arial"/>
              <a:buNone/>
              <a:defRPr b="0" i="0" sz="12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6" name="Shape 66"/>
        <p:cNvGrpSpPr/>
        <p:nvPr/>
      </p:nvGrpSpPr>
      <p:grpSpPr>
        <a:xfrm>
          <a:off x="0" y="0"/>
          <a:ext cx="0" cy="0"/>
          <a:chOff x="0" y="0"/>
          <a:chExt cx="0" cy="0"/>
        </a:xfrm>
      </p:grpSpPr>
      <p:sp>
        <p:nvSpPr>
          <p:cNvPr id="67" name="Google Shape;67;p11"/>
          <p:cNvSpPr txBox="1"/>
          <p:nvPr>
            <p:ph type="title"/>
          </p:nvPr>
        </p:nvSpPr>
        <p:spPr>
          <a:xfrm>
            <a:off x="629841" y="342900"/>
            <a:ext cx="2949300" cy="12003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11"/>
          <p:cNvSpPr/>
          <p:nvPr>
            <p:ph idx="2" type="pic"/>
          </p:nvPr>
        </p:nvSpPr>
        <p:spPr>
          <a:xfrm>
            <a:off x="3887391" y="740569"/>
            <a:ext cx="4629300" cy="3655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75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375"/>
              </a:spcBef>
              <a:spcAft>
                <a:spcPts val="0"/>
              </a:spcAft>
              <a:buClr>
                <a:schemeClr val="dk1"/>
              </a:buClr>
              <a:buSzPts val="140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375"/>
              </a:spcBef>
              <a:spcAft>
                <a:spcPts val="0"/>
              </a:spcAft>
              <a:buClr>
                <a:schemeClr val="dk1"/>
              </a:buClr>
              <a:buSzPts val="1400"/>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9pPr>
          </a:lstStyle>
          <a:p/>
        </p:txBody>
      </p:sp>
      <p:sp>
        <p:nvSpPr>
          <p:cNvPr id="69" name="Google Shape;69;p11"/>
          <p:cNvSpPr txBox="1"/>
          <p:nvPr>
            <p:ph idx="1" type="body"/>
          </p:nvPr>
        </p:nvSpPr>
        <p:spPr>
          <a:xfrm>
            <a:off x="629841" y="1543050"/>
            <a:ext cx="2949300" cy="28587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75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80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9pPr>
          </a:lstStyle>
          <a:p/>
        </p:txBody>
      </p:sp>
      <p:sp>
        <p:nvSpPr>
          <p:cNvPr id="70" name="Google Shape;70;p11"/>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3" name="Shape 73"/>
        <p:cNvGrpSpPr/>
        <p:nvPr/>
      </p:nvGrpSpPr>
      <p:grpSpPr>
        <a:xfrm>
          <a:off x="0" y="0"/>
          <a:ext cx="0" cy="0"/>
          <a:chOff x="0" y="0"/>
          <a:chExt cx="0" cy="0"/>
        </a:xfrm>
      </p:grpSpPr>
      <p:sp>
        <p:nvSpPr>
          <p:cNvPr id="74" name="Google Shape;74;p12"/>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5" name="Google Shape;75;p12"/>
          <p:cNvSpPr txBox="1"/>
          <p:nvPr>
            <p:ph idx="1" type="body"/>
          </p:nvPr>
        </p:nvSpPr>
        <p:spPr>
          <a:xfrm rot="5400000">
            <a:off x="2940300" y="-942431"/>
            <a:ext cx="3263400" cy="78867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6" name="Google Shape;76;p12"/>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2"/>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3"/>
          <p:cNvSpPr txBox="1"/>
          <p:nvPr>
            <p:ph type="title"/>
          </p:nvPr>
        </p:nvSpPr>
        <p:spPr>
          <a:xfrm rot="5400000">
            <a:off x="5350050" y="1467544"/>
            <a:ext cx="4359000" cy="19716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1" name="Google Shape;81;p13"/>
          <p:cNvSpPr txBox="1"/>
          <p:nvPr>
            <p:ph idx="1" type="body"/>
          </p:nvPr>
        </p:nvSpPr>
        <p:spPr>
          <a:xfrm rot="5400000">
            <a:off x="1349475" y="-447056"/>
            <a:ext cx="4359000" cy="58008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 name="Google Shape;82;p13"/>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5" name="Shape 85"/>
        <p:cNvGrpSpPr/>
        <p:nvPr/>
      </p:nvGrpSpPr>
      <p:grpSpPr>
        <a:xfrm>
          <a:off x="0" y="0"/>
          <a:ext cx="0" cy="0"/>
          <a:chOff x="0" y="0"/>
          <a:chExt cx="0" cy="0"/>
        </a:xfrm>
      </p:grpSpPr>
      <p:sp>
        <p:nvSpPr>
          <p:cNvPr id="86" name="Google Shape;86;p14"/>
          <p:cNvSpPr txBox="1"/>
          <p:nvPr>
            <p:ph type="title"/>
          </p:nvPr>
        </p:nvSpPr>
        <p:spPr>
          <a:xfrm>
            <a:off x="311700" y="445025"/>
            <a:ext cx="8520600" cy="572700"/>
          </a:xfrm>
          <a:prstGeom prst="rect">
            <a:avLst/>
          </a:prstGeom>
        </p:spPr>
        <p:txBody>
          <a:bodyPr anchorCtr="0" anchor="ctr"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 name="Google Shape;87;p1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61950" lvl="0" marL="457200" rtl="0">
              <a:spcBef>
                <a:spcPts val="750"/>
              </a:spcBef>
              <a:spcAft>
                <a:spcPts val="0"/>
              </a:spcAft>
              <a:buSzPts val="2100"/>
              <a:buChar char="•"/>
              <a:defRPr/>
            </a:lvl1pPr>
            <a:lvl2pPr indent="-342900" lvl="1" marL="914400" rtl="0">
              <a:spcBef>
                <a:spcPts val="375"/>
              </a:spcBef>
              <a:spcAft>
                <a:spcPts val="0"/>
              </a:spcAft>
              <a:buSzPts val="1800"/>
              <a:buChar char="•"/>
              <a:defRPr/>
            </a:lvl2pPr>
            <a:lvl3pPr indent="-323850" lvl="2" marL="1371600" rtl="0">
              <a:spcBef>
                <a:spcPts val="375"/>
              </a:spcBef>
              <a:spcAft>
                <a:spcPts val="0"/>
              </a:spcAft>
              <a:buSzPts val="1500"/>
              <a:buChar char="•"/>
              <a:defRPr/>
            </a:lvl3pPr>
            <a:lvl4pPr indent="-314325" lvl="3" marL="1828800" rtl="0">
              <a:spcBef>
                <a:spcPts val="375"/>
              </a:spcBef>
              <a:spcAft>
                <a:spcPts val="0"/>
              </a:spcAft>
              <a:buSzPts val="1350"/>
              <a:buChar char="•"/>
              <a:defRPr/>
            </a:lvl4pPr>
            <a:lvl5pPr indent="-314325" lvl="4" marL="2286000" rtl="0">
              <a:spcBef>
                <a:spcPts val="375"/>
              </a:spcBef>
              <a:spcAft>
                <a:spcPts val="0"/>
              </a:spcAft>
              <a:buSzPts val="1350"/>
              <a:buChar char="•"/>
              <a:defRPr/>
            </a:lvl5pPr>
            <a:lvl6pPr indent="-314325" lvl="5" marL="2743200" rtl="0">
              <a:spcBef>
                <a:spcPts val="375"/>
              </a:spcBef>
              <a:spcAft>
                <a:spcPts val="0"/>
              </a:spcAft>
              <a:buSzPts val="1350"/>
              <a:buChar char="•"/>
              <a:defRPr/>
            </a:lvl6pPr>
            <a:lvl7pPr indent="-314325" lvl="6" marL="3200400" rtl="0">
              <a:spcBef>
                <a:spcPts val="375"/>
              </a:spcBef>
              <a:spcAft>
                <a:spcPts val="0"/>
              </a:spcAft>
              <a:buSzPts val="1350"/>
              <a:buChar char="•"/>
              <a:defRPr/>
            </a:lvl7pPr>
            <a:lvl8pPr indent="-314325" lvl="7" marL="3657600" rtl="0">
              <a:spcBef>
                <a:spcPts val="375"/>
              </a:spcBef>
              <a:spcAft>
                <a:spcPts val="0"/>
              </a:spcAft>
              <a:buSzPts val="1350"/>
              <a:buChar char="•"/>
              <a:defRPr/>
            </a:lvl8pPr>
            <a:lvl9pPr indent="-314325" lvl="8" marL="4114800" rtl="0">
              <a:spcBef>
                <a:spcPts val="375"/>
              </a:spcBef>
              <a:spcAft>
                <a:spcPts val="0"/>
              </a:spcAft>
              <a:buSzPts val="1350"/>
              <a:buChar char="•"/>
              <a:defRPr/>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3"/>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4"/>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model2">
  <p:cSld name="slidemodel2">
    <p:bg>
      <p:bgPr>
        <a:gradFill>
          <a:gsLst>
            <a:gs pos="0">
              <a:srgbClr val="1181AE"/>
            </a:gs>
            <a:gs pos="55000">
              <a:srgbClr val="1181AE"/>
            </a:gs>
            <a:gs pos="100000">
              <a:srgbClr val="095474"/>
            </a:gs>
          </a:gsLst>
          <a:path path="circle">
            <a:fillToRect b="50%" l="50%" r="50%" t="50%"/>
          </a:path>
          <a:tileRect/>
        </a:gra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2414004" y="2152975"/>
            <a:ext cx="4449300" cy="5334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Calibri"/>
              <a:buNone/>
              <a:defRPr b="0" i="0" sz="2700" u="none" cap="none" strike="noStrike">
                <a:solidFill>
                  <a:schemeClr val="l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Google Shape;29;p5"/>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 name="Google Shape;34;p6"/>
          <p:cNvSpPr txBox="1"/>
          <p:nvPr>
            <p:ph idx="1" type="body"/>
          </p:nvPr>
        </p:nvSpPr>
        <p:spPr>
          <a:xfrm>
            <a:off x="623888" y="3442098"/>
            <a:ext cx="7886700" cy="1125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750"/>
              </a:spcBef>
              <a:spcAft>
                <a:spcPts val="0"/>
              </a:spcAft>
              <a:buClr>
                <a:srgbClr val="888888"/>
              </a:buClr>
              <a:buSzPts val="21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375"/>
              </a:spcBef>
              <a:spcAft>
                <a:spcPts val="0"/>
              </a:spcAft>
              <a:buClr>
                <a:srgbClr val="888888"/>
              </a:buClr>
              <a:buSzPts val="18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500"/>
              <a:buFont typeface="Arial"/>
              <a:buNone/>
              <a:defRPr b="0" i="0" sz="135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35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35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35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35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35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350"/>
              <a:buFont typeface="Arial"/>
              <a:buNone/>
              <a:defRPr b="0" i="0" sz="1200" u="none" cap="none" strike="noStrike">
                <a:solidFill>
                  <a:srgbClr val="888888"/>
                </a:solidFill>
                <a:latin typeface="Calibri"/>
                <a:ea typeface="Calibri"/>
                <a:cs typeface="Calibri"/>
                <a:sym typeface="Calibri"/>
              </a:defRPr>
            </a:lvl9pPr>
          </a:lstStyle>
          <a:p/>
        </p:txBody>
      </p:sp>
      <p:sp>
        <p:nvSpPr>
          <p:cNvPr id="35" name="Google Shape;35;p6"/>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 name="Google Shape;40;p7"/>
          <p:cNvSpPr txBox="1"/>
          <p:nvPr>
            <p:ph idx="1" type="body"/>
          </p:nvPr>
        </p:nvSpPr>
        <p:spPr>
          <a:xfrm>
            <a:off x="628650" y="1369219"/>
            <a:ext cx="38862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 name="Google Shape;41;p7"/>
          <p:cNvSpPr txBox="1"/>
          <p:nvPr>
            <p:ph idx="2" type="body"/>
          </p:nvPr>
        </p:nvSpPr>
        <p:spPr>
          <a:xfrm>
            <a:off x="4629150" y="1369219"/>
            <a:ext cx="38862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 name="Google Shape;42;p7"/>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629841" y="273844"/>
            <a:ext cx="7886700" cy="994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8"/>
          <p:cNvSpPr txBox="1"/>
          <p:nvPr>
            <p:ph idx="1" type="body"/>
          </p:nvPr>
        </p:nvSpPr>
        <p:spPr>
          <a:xfrm>
            <a:off x="629842" y="1260872"/>
            <a:ext cx="3868200" cy="61800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75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50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9pPr>
          </a:lstStyle>
          <a:p/>
        </p:txBody>
      </p:sp>
      <p:sp>
        <p:nvSpPr>
          <p:cNvPr id="48" name="Google Shape;48;p8"/>
          <p:cNvSpPr txBox="1"/>
          <p:nvPr>
            <p:ph idx="2" type="body"/>
          </p:nvPr>
        </p:nvSpPr>
        <p:spPr>
          <a:xfrm>
            <a:off x="629842" y="1878806"/>
            <a:ext cx="3868200" cy="27633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 name="Google Shape;49;p8"/>
          <p:cNvSpPr txBox="1"/>
          <p:nvPr>
            <p:ph idx="3" type="body"/>
          </p:nvPr>
        </p:nvSpPr>
        <p:spPr>
          <a:xfrm>
            <a:off x="4629150" y="1260872"/>
            <a:ext cx="3887400" cy="61800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750"/>
              </a:spcBef>
              <a:spcAft>
                <a:spcPts val="0"/>
              </a:spcAft>
              <a:buClr>
                <a:schemeClr val="dk1"/>
              </a:buClr>
              <a:buSzPts val="21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8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50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350"/>
              <a:buFont typeface="Arial"/>
              <a:buNone/>
              <a:defRPr b="1" i="0" sz="1200" u="none" cap="none" strike="noStrike">
                <a:solidFill>
                  <a:schemeClr val="dk1"/>
                </a:solidFill>
                <a:latin typeface="Calibri"/>
                <a:ea typeface="Calibri"/>
                <a:cs typeface="Calibri"/>
                <a:sym typeface="Calibri"/>
              </a:defRPr>
            </a:lvl9pPr>
          </a:lstStyle>
          <a:p/>
        </p:txBody>
      </p:sp>
      <p:sp>
        <p:nvSpPr>
          <p:cNvPr id="50" name="Google Shape;50;p8"/>
          <p:cNvSpPr txBox="1"/>
          <p:nvPr>
            <p:ph idx="4" type="body"/>
          </p:nvPr>
        </p:nvSpPr>
        <p:spPr>
          <a:xfrm>
            <a:off x="4629150" y="1878806"/>
            <a:ext cx="3887400" cy="27633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 name="Google Shape;51;p8"/>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9"/>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9"/>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629841" y="342900"/>
            <a:ext cx="2949300" cy="12003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1" name="Google Shape;61;p10"/>
          <p:cNvSpPr txBox="1"/>
          <p:nvPr>
            <p:ph idx="1" type="body"/>
          </p:nvPr>
        </p:nvSpPr>
        <p:spPr>
          <a:xfrm>
            <a:off x="3887391" y="740569"/>
            <a:ext cx="4629300" cy="3655200"/>
          </a:xfrm>
          <a:prstGeom prst="rect">
            <a:avLst/>
          </a:prstGeom>
          <a:noFill/>
          <a:ln>
            <a:noFill/>
          </a:ln>
        </p:spPr>
        <p:txBody>
          <a:bodyPr anchorCtr="0" anchor="t" bIns="91425" lIns="91425" spcFirstLastPara="1" rIns="91425" wrap="square" tIns="91425"/>
          <a:lstStyle>
            <a:lvl1pPr indent="-381000" lvl="0" marL="457200" marR="0" rtl="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62" name="Google Shape;62;p10"/>
          <p:cNvSpPr txBox="1"/>
          <p:nvPr>
            <p:ph idx="2" type="body"/>
          </p:nvPr>
        </p:nvSpPr>
        <p:spPr>
          <a:xfrm>
            <a:off x="629841" y="1543050"/>
            <a:ext cx="2949300" cy="28587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750"/>
              </a:spcBef>
              <a:spcAft>
                <a:spcPts val="0"/>
              </a:spcAft>
              <a:buClr>
                <a:schemeClr val="dk1"/>
              </a:buClr>
              <a:buSzPts val="21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80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5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350"/>
              <a:buFont typeface="Arial"/>
              <a:buNone/>
              <a:defRPr b="0" i="0" sz="750" u="none" cap="none" strike="noStrike">
                <a:solidFill>
                  <a:schemeClr val="dk1"/>
                </a:solidFill>
                <a:latin typeface="Calibri"/>
                <a:ea typeface="Calibri"/>
                <a:cs typeface="Calibri"/>
                <a:sym typeface="Calibri"/>
              </a:defRPr>
            </a:lvl9pPr>
          </a:lstStyle>
          <a:p/>
        </p:txBody>
      </p:sp>
      <p:sp>
        <p:nvSpPr>
          <p:cNvPr id="63" name="Google Shape;63;p10"/>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10"/>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9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grpSp>
        <p:nvGrpSpPr>
          <p:cNvPr id="93" name="Google Shape;93;p15"/>
          <p:cNvGrpSpPr/>
          <p:nvPr/>
        </p:nvGrpSpPr>
        <p:grpSpPr>
          <a:xfrm>
            <a:off x="538163" y="601878"/>
            <a:ext cx="8067676" cy="2526348"/>
            <a:chOff x="581024" y="1132682"/>
            <a:chExt cx="8067676" cy="3370262"/>
          </a:xfrm>
        </p:grpSpPr>
        <p:pic>
          <p:nvPicPr>
            <p:cNvPr id="94" name="Google Shape;94;p15"/>
            <p:cNvPicPr preferRelativeResize="0"/>
            <p:nvPr/>
          </p:nvPicPr>
          <p:blipFill rotWithShape="1">
            <a:blip r:embed="rId3">
              <a:alphaModFix/>
            </a:blip>
            <a:srcRect b="0" l="0" r="6559" t="0"/>
            <a:stretch/>
          </p:blipFill>
          <p:spPr>
            <a:xfrm>
              <a:off x="581024" y="1462881"/>
              <a:ext cx="8001004" cy="3040063"/>
            </a:xfrm>
            <a:prstGeom prst="rect">
              <a:avLst/>
            </a:prstGeom>
            <a:noFill/>
            <a:ln>
              <a:noFill/>
            </a:ln>
          </p:spPr>
        </p:pic>
        <p:sp>
          <p:nvSpPr>
            <p:cNvPr id="95" name="Google Shape;95;p15"/>
            <p:cNvSpPr txBox="1"/>
            <p:nvPr/>
          </p:nvSpPr>
          <p:spPr>
            <a:xfrm>
              <a:off x="5486400" y="1132682"/>
              <a:ext cx="3162300" cy="553200"/>
            </a:xfrm>
            <a:prstGeom prst="rect">
              <a:avLst/>
            </a:prstGeom>
            <a:noFill/>
            <a:ln>
              <a:noFill/>
            </a:ln>
          </p:spPr>
          <p:txBody>
            <a:bodyPr anchorCtr="0" anchor="t" bIns="44450" lIns="90475" spcFirstLastPara="1" rIns="90475" wrap="square" tIns="44450">
              <a:noAutofit/>
            </a:bodyPr>
            <a:lstStyle/>
            <a:p>
              <a:pPr indent="0" lvl="0" marL="53975" marR="0" rtl="0" algn="r">
                <a:spcBef>
                  <a:spcPts val="0"/>
                </a:spcBef>
                <a:spcAft>
                  <a:spcPts val="0"/>
                </a:spcAft>
                <a:buClr>
                  <a:srgbClr val="F26200"/>
                </a:buClr>
                <a:buSzPts val="2200"/>
                <a:buFont typeface="Calibri"/>
                <a:buNone/>
              </a:pPr>
              <a:r>
                <a:rPr b="0" i="0" lang="en" sz="2200" u="none" cap="none" strike="noStrike">
                  <a:solidFill>
                    <a:srgbClr val="E69138"/>
                  </a:solidFill>
                  <a:latin typeface="Calibri"/>
                  <a:ea typeface="Calibri"/>
                  <a:cs typeface="Calibri"/>
                  <a:sym typeface="Calibri"/>
                </a:rPr>
                <a:t>Elements of Woodbridge</a:t>
              </a:r>
              <a:endParaRPr>
                <a:solidFill>
                  <a:srgbClr val="E69138"/>
                </a:solidFill>
              </a:endParaRPr>
            </a:p>
          </p:txBody>
        </p:sp>
      </p:grpSp>
      <p:sp>
        <p:nvSpPr>
          <p:cNvPr id="96" name="Google Shape;96;p15"/>
          <p:cNvSpPr/>
          <p:nvPr/>
        </p:nvSpPr>
        <p:spPr>
          <a:xfrm>
            <a:off x="0" y="4376850"/>
            <a:ext cx="9144000" cy="7857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7" name="Google Shape;97;p15"/>
          <p:cNvSpPr txBox="1"/>
          <p:nvPr/>
        </p:nvSpPr>
        <p:spPr>
          <a:xfrm>
            <a:off x="584188" y="3204150"/>
            <a:ext cx="7650600" cy="1958400"/>
          </a:xfrm>
          <a:prstGeom prst="rect">
            <a:avLst/>
          </a:prstGeom>
          <a:noFill/>
          <a:ln>
            <a:noFill/>
          </a:ln>
        </p:spPr>
        <p:txBody>
          <a:bodyPr anchorCtr="0" anchor="ctr" bIns="91425" lIns="91425" spcFirstLastPara="1" rIns="91425" wrap="square" tIns="91425">
            <a:noAutofit/>
          </a:bodyPr>
          <a:lstStyle/>
          <a:p>
            <a:pPr indent="0" lvl="0" marL="53975" rtl="0" algn="l">
              <a:lnSpc>
                <a:spcPct val="56250"/>
              </a:lnSpc>
              <a:spcBef>
                <a:spcPts val="0"/>
              </a:spcBef>
              <a:spcAft>
                <a:spcPts val="0"/>
              </a:spcAft>
              <a:buNone/>
            </a:pPr>
            <a:r>
              <a:rPr b="1" lang="en" sz="3200">
                <a:solidFill>
                  <a:srgbClr val="E69138"/>
                </a:solidFill>
                <a:latin typeface="Calibri"/>
                <a:ea typeface="Calibri"/>
                <a:cs typeface="Calibri"/>
                <a:sym typeface="Calibri"/>
              </a:rPr>
              <a:t>Tracker Database</a:t>
            </a:r>
            <a:endParaRPr b="1" sz="3200">
              <a:solidFill>
                <a:srgbClr val="E69138"/>
              </a:solidFill>
              <a:latin typeface="Calibri"/>
              <a:ea typeface="Calibri"/>
              <a:cs typeface="Calibri"/>
              <a:sym typeface="Calibri"/>
            </a:endParaRPr>
          </a:p>
          <a:p>
            <a:pPr indent="0" lvl="0" marL="53975" rtl="0" algn="l">
              <a:lnSpc>
                <a:spcPct val="56250"/>
              </a:lnSpc>
              <a:spcBef>
                <a:spcPts val="0"/>
              </a:spcBef>
              <a:spcAft>
                <a:spcPts val="0"/>
              </a:spcAft>
              <a:buNone/>
            </a:pPr>
            <a:r>
              <a:t/>
            </a:r>
            <a:endParaRPr b="1" sz="3200">
              <a:solidFill>
                <a:srgbClr val="E69138"/>
              </a:solidFill>
              <a:latin typeface="Calibri"/>
              <a:ea typeface="Calibri"/>
              <a:cs typeface="Calibri"/>
              <a:sym typeface="Calibri"/>
            </a:endParaRPr>
          </a:p>
          <a:p>
            <a:pPr indent="0" lvl="0" marL="53975" rtl="0" algn="l">
              <a:lnSpc>
                <a:spcPct val="56250"/>
              </a:lnSpc>
              <a:spcBef>
                <a:spcPts val="0"/>
              </a:spcBef>
              <a:spcAft>
                <a:spcPts val="0"/>
              </a:spcAft>
              <a:buNone/>
            </a:pPr>
            <a:r>
              <a:rPr b="1" lang="en">
                <a:solidFill>
                  <a:srgbClr val="FFFFFF"/>
                </a:solidFill>
                <a:latin typeface="Proxima Nova"/>
                <a:ea typeface="Proxima Nova"/>
                <a:cs typeface="Proxima Nova"/>
                <a:sym typeface="Proxima Nova"/>
              </a:rPr>
              <a:t>James Hare, Richard Kimsey, Javier Martinez, Daniel Velasquez</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p:nvPr/>
        </p:nvSpPr>
        <p:spPr>
          <a:xfrm flipH="1" rot="10800000">
            <a:off x="-28475" y="1184850"/>
            <a:ext cx="9200400" cy="39726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3" name="Google Shape;103;p16"/>
          <p:cNvSpPr txBox="1"/>
          <p:nvPr/>
        </p:nvSpPr>
        <p:spPr>
          <a:xfrm>
            <a:off x="919975" y="2087700"/>
            <a:ext cx="7554900" cy="216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800">
                <a:solidFill>
                  <a:srgbClr val="FFFFFF"/>
                </a:solidFill>
              </a:rPr>
              <a:t>We are proud to be part of a project that will benefit the employees who work with this business critical database everyday. Not only will this project help employees with their jobs, but it also helped our senior development team to better understand the Software Development Life Cycle and gain valuable experience in working to develop a software product for a customer.</a:t>
            </a:r>
            <a:endParaRPr sz="1800">
              <a:solidFill>
                <a:srgbClr val="FFFFFF"/>
              </a:solidFill>
            </a:endParaRPr>
          </a:p>
          <a:p>
            <a:pPr indent="-552450" lvl="0" marL="857250" marR="0" rtl="0" algn="l">
              <a:spcBef>
                <a:spcPts val="0"/>
              </a:spcBef>
              <a:spcAft>
                <a:spcPts val="0"/>
              </a:spcAft>
              <a:buClr>
                <a:srgbClr val="000000"/>
              </a:buClr>
              <a:buSzPts val="4800"/>
              <a:buFont typeface="Arial"/>
              <a:buNone/>
            </a:pPr>
            <a:r>
              <a:t/>
            </a:r>
            <a:endParaRPr sz="1800">
              <a:solidFill>
                <a:srgbClr val="000000"/>
              </a:solidFill>
              <a:latin typeface="Arial"/>
              <a:ea typeface="Arial"/>
              <a:cs typeface="Arial"/>
              <a:sym typeface="Arial"/>
            </a:endParaRPr>
          </a:p>
        </p:txBody>
      </p:sp>
      <p:pic>
        <p:nvPicPr>
          <p:cNvPr descr="TWG Logo 2009" id="104" name="Google Shape;104;p16"/>
          <p:cNvPicPr preferRelativeResize="0"/>
          <p:nvPr/>
        </p:nvPicPr>
        <p:blipFill rotWithShape="1">
          <a:blip r:embed="rId3">
            <a:alphaModFix/>
          </a:blip>
          <a:srcRect b="0" l="0" r="0" t="0"/>
          <a:stretch/>
        </p:blipFill>
        <p:spPr>
          <a:xfrm>
            <a:off x="1876162" y="0"/>
            <a:ext cx="5391675" cy="102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p:nvPr/>
        </p:nvSpPr>
        <p:spPr>
          <a:xfrm>
            <a:off x="0" y="4808975"/>
            <a:ext cx="9144000" cy="3345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0" name="Google Shape;110;p17"/>
          <p:cNvSpPr/>
          <p:nvPr/>
        </p:nvSpPr>
        <p:spPr>
          <a:xfrm>
            <a:off x="4307035" y="759937"/>
            <a:ext cx="4478951" cy="800898"/>
          </a:xfrm>
          <a:custGeom>
            <a:rect b="b" l="l" r="r" t="t"/>
            <a:pathLst>
              <a:path extrusionOk="0" h="8430508" w="2001766">
                <a:moveTo>
                  <a:pt x="2001766" y="1405111"/>
                </a:moveTo>
                <a:lnTo>
                  <a:pt x="2001766" y="7025397"/>
                </a:lnTo>
                <a:cubicBezTo>
                  <a:pt x="2001766" y="7801418"/>
                  <a:pt x="1966298" y="8430508"/>
                  <a:pt x="1922547" y="8430508"/>
                </a:cubicBezTo>
                <a:lnTo>
                  <a:pt x="0" y="8430508"/>
                </a:lnTo>
                <a:lnTo>
                  <a:pt x="0" y="8430508"/>
                </a:lnTo>
                <a:lnTo>
                  <a:pt x="0" y="0"/>
                </a:lnTo>
                <a:lnTo>
                  <a:pt x="0" y="0"/>
                </a:lnTo>
                <a:lnTo>
                  <a:pt x="1922547" y="0"/>
                </a:lnTo>
                <a:cubicBezTo>
                  <a:pt x="1966298" y="0"/>
                  <a:pt x="2001766" y="629090"/>
                  <a:pt x="2001766" y="1405111"/>
                </a:cubicBezTo>
                <a:close/>
              </a:path>
            </a:pathLst>
          </a:custGeom>
          <a:solidFill>
            <a:srgbClr val="FFFFFF">
              <a:alpha val="89800"/>
            </a:srgbClr>
          </a:solidFill>
          <a:ln cap="flat" cmpd="sng" w="12700">
            <a:solidFill>
              <a:srgbClr val="FFC000"/>
            </a:solidFill>
            <a:prstDash val="solid"/>
            <a:miter lim="800000"/>
            <a:headEnd len="sm" w="sm" type="none"/>
            <a:tailEnd len="sm" w="sm" type="none"/>
          </a:ln>
        </p:spPr>
        <p:txBody>
          <a:bodyPr anchorCtr="0" anchor="ctr" bIns="125650" lIns="312925" spcFirstLastPara="1" rIns="125650" wrap="square" tIns="125650">
            <a:noAutofit/>
          </a:bodyPr>
          <a:lstStyle/>
          <a:p>
            <a:pPr indent="-120650" lvl="1" marL="285750" marR="0" rtl="0" algn="l">
              <a:lnSpc>
                <a:spcPct val="9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Software Requirements Specifications</a:t>
            </a:r>
            <a:endParaRPr sz="1800"/>
          </a:p>
          <a:p>
            <a:pPr indent="-120650" lvl="1" marL="285750" marR="0" rtl="0" algn="l">
              <a:lnSpc>
                <a:spcPct val="90000"/>
              </a:lnSpc>
              <a:spcBef>
                <a:spcPts val="66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Prioritized Business Requirements</a:t>
            </a:r>
            <a:endParaRPr sz="1800"/>
          </a:p>
        </p:txBody>
      </p:sp>
      <p:sp>
        <p:nvSpPr>
          <p:cNvPr id="111" name="Google Shape;111;p17"/>
          <p:cNvSpPr/>
          <p:nvPr/>
        </p:nvSpPr>
        <p:spPr>
          <a:xfrm>
            <a:off x="4307035" y="3285187"/>
            <a:ext cx="4478951" cy="800898"/>
          </a:xfrm>
          <a:custGeom>
            <a:rect b="b" l="l" r="r" t="t"/>
            <a:pathLst>
              <a:path extrusionOk="0" h="8430508" w="2001766">
                <a:moveTo>
                  <a:pt x="2001766" y="1405111"/>
                </a:moveTo>
                <a:lnTo>
                  <a:pt x="2001766" y="7025397"/>
                </a:lnTo>
                <a:cubicBezTo>
                  <a:pt x="2001766" y="7801418"/>
                  <a:pt x="1966298" y="8430508"/>
                  <a:pt x="1922547" y="8430508"/>
                </a:cubicBezTo>
                <a:lnTo>
                  <a:pt x="0" y="8430508"/>
                </a:lnTo>
                <a:lnTo>
                  <a:pt x="0" y="8430508"/>
                </a:lnTo>
                <a:lnTo>
                  <a:pt x="0" y="0"/>
                </a:lnTo>
                <a:lnTo>
                  <a:pt x="0" y="0"/>
                </a:lnTo>
                <a:lnTo>
                  <a:pt x="1922547" y="0"/>
                </a:lnTo>
                <a:cubicBezTo>
                  <a:pt x="1966298" y="0"/>
                  <a:pt x="2001766" y="629090"/>
                  <a:pt x="2001766" y="1405111"/>
                </a:cubicBezTo>
                <a:close/>
              </a:path>
            </a:pathLst>
          </a:custGeom>
          <a:solidFill>
            <a:srgbClr val="FFFFFF">
              <a:alpha val="89800"/>
            </a:srgbClr>
          </a:solidFill>
          <a:ln cap="flat" cmpd="sng" w="12700">
            <a:solidFill>
              <a:srgbClr val="4371C3"/>
            </a:solidFill>
            <a:prstDash val="solid"/>
            <a:miter lim="800000"/>
            <a:headEnd len="sm" w="sm" type="none"/>
            <a:tailEnd len="sm" w="sm" type="none"/>
          </a:ln>
        </p:spPr>
        <p:txBody>
          <a:bodyPr anchorCtr="0" anchor="ctr" bIns="125650" lIns="312925" spcFirstLastPara="1" rIns="125650" wrap="square" tIns="125650">
            <a:noAutofit/>
          </a:bodyPr>
          <a:lstStyle/>
          <a:p>
            <a:pPr indent="-120650" lvl="1" marL="285750" marR="0" rtl="0" algn="l">
              <a:lnSpc>
                <a:spcPct val="90000"/>
              </a:lnSpc>
              <a:spcBef>
                <a:spcPts val="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QA &amp; Regression Testing</a:t>
            </a:r>
            <a:endParaRPr sz="1800"/>
          </a:p>
          <a:p>
            <a:pPr indent="-120650" lvl="1" marL="285750" marR="0" rtl="0" algn="l">
              <a:lnSpc>
                <a:spcPct val="90000"/>
              </a:lnSpc>
              <a:spcBef>
                <a:spcPts val="66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Finalized deliverables to client</a:t>
            </a:r>
            <a:endParaRPr sz="1800"/>
          </a:p>
        </p:txBody>
      </p:sp>
      <p:pic>
        <p:nvPicPr>
          <p:cNvPr descr="https://lh5.googleusercontent.com/-IeptQMxFJqMp-ZYn3ucO88gANOt1rGtszaUF6AIO6NN8jwk4G3tBdTMUwYuYb6hCT2rGiB-1bDfbRpIssI0uYVNokXAolRnDKQ9i8N7xogYlmZF8I8DpoiDyXpQqL5zjdYmHRvmr7Tmq2MLfA" id="112" name="Google Shape;112;p17"/>
          <p:cNvPicPr preferRelativeResize="0"/>
          <p:nvPr/>
        </p:nvPicPr>
        <p:blipFill rotWithShape="1">
          <a:blip r:embed="rId3">
            <a:alphaModFix/>
          </a:blip>
          <a:srcRect b="0" l="0" r="0" t="0"/>
          <a:stretch/>
        </p:blipFill>
        <p:spPr>
          <a:xfrm>
            <a:off x="374800" y="630800"/>
            <a:ext cx="3233850" cy="1754518"/>
          </a:xfrm>
          <a:prstGeom prst="rect">
            <a:avLst/>
          </a:prstGeom>
          <a:noFill/>
          <a:ln>
            <a:noFill/>
          </a:ln>
        </p:spPr>
      </p:pic>
      <p:pic>
        <p:nvPicPr>
          <p:cNvPr descr="https://visiontrainingsystems.com/wp-content/uploads/2016/05/access-2016.png" id="113" name="Google Shape;113;p17"/>
          <p:cNvPicPr preferRelativeResize="0"/>
          <p:nvPr/>
        </p:nvPicPr>
        <p:blipFill rotWithShape="1">
          <a:blip r:embed="rId4">
            <a:alphaModFix/>
          </a:blip>
          <a:srcRect b="0" l="0" r="0" t="0"/>
          <a:stretch/>
        </p:blipFill>
        <p:spPr>
          <a:xfrm>
            <a:off x="374800" y="2609104"/>
            <a:ext cx="3233850" cy="1598245"/>
          </a:xfrm>
          <a:prstGeom prst="rect">
            <a:avLst/>
          </a:prstGeom>
          <a:noFill/>
          <a:ln>
            <a:noFill/>
          </a:ln>
        </p:spPr>
      </p:pic>
      <p:sp>
        <p:nvSpPr>
          <p:cNvPr id="114" name="Google Shape;114;p17"/>
          <p:cNvSpPr/>
          <p:nvPr/>
        </p:nvSpPr>
        <p:spPr>
          <a:xfrm>
            <a:off x="4373915" y="2018614"/>
            <a:ext cx="4478951" cy="800898"/>
          </a:xfrm>
          <a:custGeom>
            <a:rect b="b" l="l" r="r" t="t"/>
            <a:pathLst>
              <a:path extrusionOk="0" h="8430508" w="2001766">
                <a:moveTo>
                  <a:pt x="2001766" y="1405111"/>
                </a:moveTo>
                <a:lnTo>
                  <a:pt x="2001766" y="7025397"/>
                </a:lnTo>
                <a:cubicBezTo>
                  <a:pt x="2001766" y="7801418"/>
                  <a:pt x="1966298" y="8430508"/>
                  <a:pt x="1922547" y="8430508"/>
                </a:cubicBezTo>
                <a:lnTo>
                  <a:pt x="0" y="8430508"/>
                </a:lnTo>
                <a:lnTo>
                  <a:pt x="0" y="8430508"/>
                </a:lnTo>
                <a:lnTo>
                  <a:pt x="0" y="0"/>
                </a:lnTo>
                <a:lnTo>
                  <a:pt x="0" y="0"/>
                </a:lnTo>
                <a:lnTo>
                  <a:pt x="1922547" y="0"/>
                </a:lnTo>
                <a:cubicBezTo>
                  <a:pt x="1966298" y="0"/>
                  <a:pt x="2001766" y="629090"/>
                  <a:pt x="2001766" y="1405111"/>
                </a:cubicBezTo>
                <a:close/>
              </a:path>
            </a:pathLst>
          </a:custGeom>
          <a:solidFill>
            <a:srgbClr val="FFFFFF"/>
          </a:solidFill>
          <a:ln cap="flat" cmpd="sng" w="12700">
            <a:solidFill>
              <a:srgbClr val="000000"/>
            </a:solidFill>
            <a:prstDash val="solid"/>
            <a:miter lim="800000"/>
            <a:headEnd len="sm" w="sm" type="none"/>
            <a:tailEnd len="sm" w="sm" type="none"/>
          </a:ln>
        </p:spPr>
        <p:txBody>
          <a:bodyPr anchorCtr="0" anchor="ctr" bIns="125650" lIns="312925" spcFirstLastPara="1" rIns="125650" wrap="square" tIns="125650">
            <a:noAutofit/>
          </a:bodyPr>
          <a:lstStyle/>
          <a:p>
            <a:pPr indent="-120650" lvl="1" marL="285750" marR="0" rtl="0" algn="l">
              <a:lnSpc>
                <a:spcPct val="90000"/>
              </a:lnSpc>
              <a:spcBef>
                <a:spcPts val="0"/>
              </a:spcBef>
              <a:spcAft>
                <a:spcPts val="0"/>
              </a:spcAft>
              <a:buClr>
                <a:srgbClr val="000000"/>
              </a:buClr>
              <a:buSzPts val="1800"/>
              <a:buFont typeface="Calibri"/>
              <a:buChar char="•"/>
            </a:pPr>
            <a:r>
              <a:rPr lang="en" sz="1800">
                <a:latin typeface="Calibri"/>
                <a:ea typeface="Calibri"/>
                <a:cs typeface="Calibri"/>
                <a:sym typeface="Calibri"/>
              </a:rPr>
              <a:t>Phase</a:t>
            </a:r>
            <a:r>
              <a:rPr b="0" i="0" lang="en" sz="1800" u="none" cap="none" strike="noStrike">
                <a:solidFill>
                  <a:srgbClr val="000000"/>
                </a:solidFill>
                <a:latin typeface="Calibri"/>
                <a:ea typeface="Calibri"/>
                <a:cs typeface="Calibri"/>
                <a:sym typeface="Calibri"/>
              </a:rPr>
              <a:t> Planning and </a:t>
            </a:r>
            <a:r>
              <a:rPr lang="en" sz="1800">
                <a:latin typeface="Calibri"/>
                <a:ea typeface="Calibri"/>
                <a:cs typeface="Calibri"/>
                <a:sym typeface="Calibri"/>
              </a:rPr>
              <a:t>Waterfall</a:t>
            </a:r>
            <a:r>
              <a:rPr b="0" i="0" lang="en" sz="1800" u="none" cap="none" strike="noStrike">
                <a:solidFill>
                  <a:srgbClr val="000000"/>
                </a:solidFill>
                <a:latin typeface="Calibri"/>
                <a:ea typeface="Calibri"/>
                <a:cs typeface="Calibri"/>
                <a:sym typeface="Calibri"/>
              </a:rPr>
              <a:t> SDLC</a:t>
            </a:r>
            <a:endParaRPr sz="1800"/>
          </a:p>
          <a:p>
            <a:pPr indent="-120650" lvl="1" marL="285750" marR="0" rtl="0" algn="l">
              <a:lnSpc>
                <a:spcPct val="90000"/>
              </a:lnSpc>
              <a:spcBef>
                <a:spcPts val="660"/>
              </a:spcBef>
              <a:spcAft>
                <a:spcPts val="0"/>
              </a:spcAft>
              <a:buClr>
                <a:srgbClr val="000000"/>
              </a:buClr>
              <a:buSzPts val="1800"/>
              <a:buFont typeface="Calibri"/>
              <a:buChar char="•"/>
            </a:pPr>
            <a:r>
              <a:rPr b="0" i="0" lang="en" sz="1800" u="none" cap="none" strike="noStrike">
                <a:solidFill>
                  <a:srgbClr val="000000"/>
                </a:solidFill>
                <a:latin typeface="Calibri"/>
                <a:ea typeface="Calibri"/>
                <a:cs typeface="Calibri"/>
                <a:sym typeface="Calibri"/>
              </a:rPr>
              <a:t>Software Peer Reviews</a:t>
            </a:r>
            <a:endParaRPr sz="1800"/>
          </a:p>
        </p:txBody>
      </p:sp>
      <p:sp>
        <p:nvSpPr>
          <p:cNvPr id="115" name="Google Shape;115;p17"/>
          <p:cNvSpPr/>
          <p:nvPr/>
        </p:nvSpPr>
        <p:spPr>
          <a:xfrm rot="5400000">
            <a:off x="6389760" y="1646498"/>
            <a:ext cx="260700" cy="281400"/>
          </a:xfrm>
          <a:prstGeom prst="rightArrow">
            <a:avLst>
              <a:gd fmla="val 50000" name="adj1"/>
              <a:gd fmla="val 50000" name="adj2"/>
            </a:avLst>
          </a:prstGeom>
          <a:solidFill>
            <a:srgbClr val="000000">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6" name="Google Shape;116;p17"/>
          <p:cNvSpPr/>
          <p:nvPr/>
        </p:nvSpPr>
        <p:spPr>
          <a:xfrm rot="5400000">
            <a:off x="6374801" y="2935114"/>
            <a:ext cx="260700" cy="281400"/>
          </a:xfrm>
          <a:prstGeom prst="rightArrow">
            <a:avLst>
              <a:gd fmla="val 50000" name="adj1"/>
              <a:gd fmla="val 50000" name="adj2"/>
            </a:avLst>
          </a:prstGeom>
          <a:solidFill>
            <a:srgbClr val="000000">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7" name="Google Shape;117;p17"/>
          <p:cNvSpPr/>
          <p:nvPr/>
        </p:nvSpPr>
        <p:spPr>
          <a:xfrm>
            <a:off x="0" y="-32375"/>
            <a:ext cx="9144000" cy="3345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8"/>
          <p:cNvSpPr/>
          <p:nvPr/>
        </p:nvSpPr>
        <p:spPr>
          <a:xfrm flipH="1" rot="10800000">
            <a:off x="5993777" y="-6900"/>
            <a:ext cx="118500" cy="51573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TWG Logo 2009" id="123" name="Google Shape;123;p18"/>
          <p:cNvPicPr preferRelativeResize="0"/>
          <p:nvPr/>
        </p:nvPicPr>
        <p:blipFill rotWithShape="1">
          <a:blip r:embed="rId3">
            <a:alphaModFix/>
          </a:blip>
          <a:srcRect b="0" l="0" r="0" t="0"/>
          <a:stretch/>
        </p:blipFill>
        <p:spPr>
          <a:xfrm>
            <a:off x="6352025" y="527100"/>
            <a:ext cx="2493650" cy="475250"/>
          </a:xfrm>
          <a:prstGeom prst="rect">
            <a:avLst/>
          </a:prstGeom>
          <a:noFill/>
          <a:ln>
            <a:noFill/>
          </a:ln>
        </p:spPr>
      </p:pic>
      <p:sp>
        <p:nvSpPr>
          <p:cNvPr id="124" name="Google Shape;124;p18"/>
          <p:cNvSpPr txBox="1"/>
          <p:nvPr/>
        </p:nvSpPr>
        <p:spPr>
          <a:xfrm>
            <a:off x="6260075" y="1289400"/>
            <a:ext cx="2828100" cy="25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machine center where part of the business requirements were gathered during the software requirements specification process.</a:t>
            </a:r>
            <a:endParaRPr sz="1800"/>
          </a:p>
        </p:txBody>
      </p:sp>
      <p:pic>
        <p:nvPicPr>
          <p:cNvPr descr="LooperPhoto2" id="125" name="Google Shape;125;p18"/>
          <p:cNvPicPr preferRelativeResize="0"/>
          <p:nvPr/>
        </p:nvPicPr>
        <p:blipFill rotWithShape="1">
          <a:blip r:embed="rId4">
            <a:alphaModFix/>
          </a:blip>
          <a:srcRect b="0" l="0" r="0" t="0"/>
          <a:stretch/>
        </p:blipFill>
        <p:spPr>
          <a:xfrm>
            <a:off x="117325" y="527100"/>
            <a:ext cx="5636700" cy="4089300"/>
          </a:xfrm>
          <a:prstGeom prst="roundRect">
            <a:avLst>
              <a:gd fmla="val 16667" name="adj"/>
            </a:avLst>
          </a:prstGeom>
          <a:noFill/>
          <a:ln>
            <a:noFill/>
          </a:ln>
        </p:spPr>
      </p:pic>
      <p:sp>
        <p:nvSpPr>
          <p:cNvPr id="126" name="Google Shape;126;p18"/>
          <p:cNvSpPr/>
          <p:nvPr/>
        </p:nvSpPr>
        <p:spPr>
          <a:xfrm>
            <a:off x="117325" y="2411450"/>
            <a:ext cx="922500" cy="699900"/>
          </a:xfrm>
          <a:prstGeom prst="stripedRightArrow">
            <a:avLst>
              <a:gd fmla="val 50000" name="adj1"/>
              <a:gd fmla="val 50000" name="adj2"/>
            </a:avLst>
          </a:prstGeom>
          <a:solidFill>
            <a:schemeClr val="accent2"/>
          </a:solidFill>
          <a:ln cap="flat" cmpd="sng" w="9525">
            <a:solidFill>
              <a:srgbClr val="4D4D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p:nvPr/>
        </p:nvSpPr>
        <p:spPr>
          <a:xfrm flipH="1" rot="10800000">
            <a:off x="-28475" y="-6750"/>
            <a:ext cx="1324800" cy="51642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2" name="Google Shape;132;p19"/>
          <p:cNvSpPr/>
          <p:nvPr/>
        </p:nvSpPr>
        <p:spPr>
          <a:xfrm>
            <a:off x="20950" y="34200"/>
            <a:ext cx="1068000" cy="49002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lang="en" sz="3000">
                <a:solidFill>
                  <a:srgbClr val="FFFFFF"/>
                </a:solidFill>
                <a:latin typeface="Raleway"/>
                <a:ea typeface="Raleway"/>
                <a:cs typeface="Raleway"/>
                <a:sym typeface="Raleway"/>
              </a:rPr>
              <a:t>T</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A</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S</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K</a:t>
            </a:r>
            <a:br>
              <a:rPr lang="en" sz="3000">
                <a:solidFill>
                  <a:srgbClr val="FFFFFF"/>
                </a:solidFill>
                <a:latin typeface="Raleway"/>
                <a:ea typeface="Raleway"/>
                <a:cs typeface="Raleway"/>
                <a:sym typeface="Raleway"/>
              </a:rPr>
            </a:br>
            <a:r>
              <a:rPr lang="en" sz="3000">
                <a:solidFill>
                  <a:srgbClr val="FFFFFF"/>
                </a:solidFill>
                <a:latin typeface="Raleway"/>
                <a:ea typeface="Raleway"/>
                <a:cs typeface="Raleway"/>
                <a:sym typeface="Raleway"/>
              </a:rPr>
              <a:t>S</a:t>
            </a:r>
            <a:endParaRPr sz="3000">
              <a:solidFill>
                <a:srgbClr val="FFFFFF"/>
              </a:solidFill>
              <a:latin typeface="Raleway"/>
              <a:ea typeface="Raleway"/>
              <a:cs typeface="Raleway"/>
              <a:sym typeface="Raleway"/>
            </a:endParaRPr>
          </a:p>
        </p:txBody>
      </p:sp>
      <p:sp>
        <p:nvSpPr>
          <p:cNvPr id="133" name="Google Shape;133;p19"/>
          <p:cNvSpPr txBox="1"/>
          <p:nvPr/>
        </p:nvSpPr>
        <p:spPr>
          <a:xfrm>
            <a:off x="1296325" y="467700"/>
            <a:ext cx="6147600" cy="3252600"/>
          </a:xfrm>
          <a:prstGeom prst="rect">
            <a:avLst/>
          </a:prstGeom>
          <a:noFill/>
          <a:ln>
            <a:noFill/>
          </a:ln>
        </p:spPr>
        <p:txBody>
          <a:bodyPr anchorCtr="0" anchor="t" bIns="45700" lIns="91425" spcFirstLastPara="1" rIns="91425" wrap="square" tIns="45700">
            <a:noAutofit/>
          </a:bodyPr>
          <a:lstStyle/>
          <a:p>
            <a:pPr indent="-666750" lvl="0" marL="857250" marR="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Build Audit Tables</a:t>
            </a:r>
            <a:endParaRPr sz="1800"/>
          </a:p>
          <a:p>
            <a:pPr indent="-666750" lvl="0" marL="857250" marR="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Add Input Field Restrictions</a:t>
            </a:r>
            <a:endParaRPr sz="1800"/>
          </a:p>
          <a:p>
            <a:pPr indent="-666750" lvl="0" marL="857250" marR="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Implement Microsoft Account login</a:t>
            </a:r>
            <a:endParaRPr sz="1800"/>
          </a:p>
          <a:p>
            <a:pPr indent="-666750" lvl="0" marL="857250" marR="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Add Triggers to Form Processes</a:t>
            </a:r>
            <a:endParaRPr sz="1800">
              <a:solidFill>
                <a:srgbClr val="000000"/>
              </a:solidFill>
              <a:latin typeface="Arial"/>
              <a:ea typeface="Arial"/>
              <a:cs typeface="Arial"/>
              <a:sym typeface="Arial"/>
            </a:endParaRPr>
          </a:p>
          <a:p>
            <a:pPr indent="-666750" lvl="0" marL="857250" marR="0" rtl="0" algn="l">
              <a:spcBef>
                <a:spcPts val="0"/>
              </a:spcBef>
              <a:spcAft>
                <a:spcPts val="0"/>
              </a:spcAft>
              <a:buClr>
                <a:srgbClr val="000000"/>
              </a:buClr>
              <a:buSzPts val="1800"/>
              <a:buFont typeface="Arial"/>
              <a:buChar char="•"/>
            </a:pPr>
            <a:r>
              <a:rPr lang="en" sz="1800"/>
              <a:t>Standardize Table Measurements</a:t>
            </a:r>
            <a:endParaRPr sz="1800"/>
          </a:p>
          <a:p>
            <a:pPr indent="-666750" lvl="0" marL="857250" rtl="0" algn="l">
              <a:spcBef>
                <a:spcPts val="0"/>
              </a:spcBef>
              <a:spcAft>
                <a:spcPts val="0"/>
              </a:spcAft>
              <a:buClr>
                <a:schemeClr val="dk1"/>
              </a:buClr>
              <a:buSzPts val="1800"/>
              <a:buFont typeface="Arial"/>
              <a:buChar char="•"/>
            </a:pPr>
            <a:r>
              <a:rPr lang="en" sz="1800">
                <a:solidFill>
                  <a:schemeClr val="dk1"/>
                </a:solidFill>
              </a:rPr>
              <a:t>Record Database User Entries</a:t>
            </a:r>
            <a:endParaRPr sz="1800">
              <a:solidFill>
                <a:schemeClr val="dk1"/>
              </a:solidFill>
            </a:endParaRPr>
          </a:p>
          <a:p>
            <a:pPr indent="-666750" lvl="0" marL="857250" rtl="0" algn="l">
              <a:spcBef>
                <a:spcPts val="0"/>
              </a:spcBef>
              <a:spcAft>
                <a:spcPts val="0"/>
              </a:spcAft>
              <a:buClr>
                <a:schemeClr val="dk1"/>
              </a:buClr>
              <a:buSzPts val="1800"/>
              <a:buFont typeface="Arial"/>
              <a:buChar char="•"/>
            </a:pPr>
            <a:r>
              <a:rPr lang="en" sz="1800">
                <a:solidFill>
                  <a:schemeClr val="dk1"/>
                </a:solidFill>
              </a:rPr>
              <a:t>Globally Update Form Logos</a:t>
            </a:r>
            <a:endParaRPr sz="1800">
              <a:solidFill>
                <a:schemeClr val="dk1"/>
              </a:solidFill>
            </a:endParaRPr>
          </a:p>
          <a:p>
            <a:pPr indent="-666750" lvl="0" marL="857250" rtl="0" algn="l">
              <a:spcBef>
                <a:spcPts val="0"/>
              </a:spcBef>
              <a:spcAft>
                <a:spcPts val="0"/>
              </a:spcAft>
              <a:buClr>
                <a:schemeClr val="dk1"/>
              </a:buClr>
              <a:buSzPts val="1800"/>
              <a:buFont typeface="Arial"/>
              <a:buChar char="•"/>
            </a:pPr>
            <a:r>
              <a:rPr lang="en" sz="1800">
                <a:solidFill>
                  <a:schemeClr val="dk1"/>
                </a:solidFill>
              </a:rPr>
              <a:t>Update Microsoft Access Version</a:t>
            </a:r>
            <a:endParaRPr sz="1800">
              <a:solidFill>
                <a:schemeClr val="dk1"/>
              </a:solidFill>
            </a:endParaRPr>
          </a:p>
        </p:txBody>
      </p:sp>
      <p:pic>
        <p:nvPicPr>
          <p:cNvPr id="134" name="Google Shape;134;p19"/>
          <p:cNvPicPr preferRelativeResize="0"/>
          <p:nvPr/>
        </p:nvPicPr>
        <p:blipFill>
          <a:blip r:embed="rId3">
            <a:alphaModFix/>
          </a:blip>
          <a:stretch>
            <a:fillRect/>
          </a:stretch>
        </p:blipFill>
        <p:spPr>
          <a:xfrm rot="242910">
            <a:off x="5980997" y="1658750"/>
            <a:ext cx="2918175" cy="3782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p:nvPr/>
        </p:nvSpPr>
        <p:spPr>
          <a:xfrm flipH="1" rot="10800000">
            <a:off x="-28475" y="-6750"/>
            <a:ext cx="1324800" cy="51642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0" name="Google Shape;140;p20"/>
          <p:cNvSpPr/>
          <p:nvPr/>
        </p:nvSpPr>
        <p:spPr>
          <a:xfrm>
            <a:off x="20950" y="34200"/>
            <a:ext cx="1068000" cy="49002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i="0" lang="en" sz="3000" u="none" cap="none" strike="noStrike">
                <a:solidFill>
                  <a:srgbClr val="FFFFFF"/>
                </a:solidFill>
                <a:latin typeface="Raleway"/>
                <a:ea typeface="Raleway"/>
                <a:cs typeface="Raleway"/>
                <a:sym typeface="Raleway"/>
              </a:rPr>
              <a:t>D</a:t>
            </a:r>
            <a:endParaRPr i="0" sz="3000" u="none" cap="none" strike="noStrike">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A</a:t>
            </a:r>
            <a:endParaRPr i="0" sz="3000" u="none" cap="none" strike="noStrike">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T</a:t>
            </a:r>
            <a:endParaRPr i="0" sz="3000" u="none" cap="none" strike="noStrike">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A</a:t>
            </a:r>
            <a:r>
              <a:rPr i="0" lang="en" sz="3000" u="none" cap="none" strike="noStrike">
                <a:solidFill>
                  <a:srgbClr val="FFFFFF"/>
                </a:solidFill>
                <a:latin typeface="Raleway"/>
                <a:ea typeface="Raleway"/>
                <a:cs typeface="Raleway"/>
                <a:sym typeface="Raleway"/>
              </a:rPr>
              <a:t> </a:t>
            </a:r>
            <a:endParaRPr i="0" sz="3000" u="none" cap="none" strike="noStrike">
              <a:solidFill>
                <a:srgbClr val="FFFFFF"/>
              </a:solidFill>
              <a:latin typeface="Raleway"/>
              <a:ea typeface="Raleway"/>
              <a:cs typeface="Raleway"/>
              <a:sym typeface="Raleway"/>
            </a:endParaRPr>
          </a:p>
          <a:p>
            <a:pPr indent="0" lvl="0" marL="0" marR="0" rtl="0" algn="ctr">
              <a:spcBef>
                <a:spcPts val="0"/>
              </a:spcBef>
              <a:spcAft>
                <a:spcPts val="0"/>
              </a:spcAft>
              <a:buNone/>
            </a:pPr>
            <a:r>
              <a:rPr i="0" lang="en" sz="3000" u="none" cap="none" strike="noStrike">
                <a:solidFill>
                  <a:srgbClr val="FFFFFF"/>
                </a:solidFill>
                <a:latin typeface="Raleway"/>
                <a:ea typeface="Raleway"/>
                <a:cs typeface="Raleway"/>
                <a:sym typeface="Raleway"/>
              </a:rPr>
              <a:t>M</a:t>
            </a:r>
            <a:endParaRPr i="0" sz="3000" u="none" cap="none" strike="noStrike">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O</a:t>
            </a:r>
            <a:endParaRPr i="0" sz="3000" u="none" cap="none" strike="noStrike">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D</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E</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L</a:t>
            </a:r>
            <a:endParaRPr sz="3000">
              <a:latin typeface="Raleway"/>
              <a:ea typeface="Raleway"/>
              <a:cs typeface="Raleway"/>
              <a:sym typeface="Raleway"/>
            </a:endParaRPr>
          </a:p>
        </p:txBody>
      </p:sp>
      <p:sp>
        <p:nvSpPr>
          <p:cNvPr id="141" name="Google Shape;141;p20"/>
          <p:cNvSpPr/>
          <p:nvPr/>
        </p:nvSpPr>
        <p:spPr>
          <a:xfrm>
            <a:off x="1756376" y="1966559"/>
            <a:ext cx="1190400" cy="841500"/>
          </a:xfrm>
          <a:prstGeom prst="can">
            <a:avLst>
              <a:gd fmla="val 25000" name="adj"/>
            </a:avLst>
          </a:prstGeom>
          <a:solidFill>
            <a:srgbClr val="7B7B7B"/>
          </a:solidFill>
          <a:ln>
            <a:noFill/>
          </a:ln>
        </p:spPr>
        <p:txBody>
          <a:bodyPr anchorCtr="0" anchor="ctr" bIns="687925" lIns="715600" spcFirstLastPara="1" rIns="715600" wrap="square" tIns="687925">
            <a:noAutofit/>
          </a:bodyPr>
          <a:lstStyle/>
          <a:p>
            <a:pPr indent="0" lvl="0" marL="0" marR="0" rtl="0" algn="l">
              <a:lnSpc>
                <a:spcPct val="90000"/>
              </a:lnSpc>
              <a:spcBef>
                <a:spcPts val="0"/>
              </a:spcBef>
              <a:spcAft>
                <a:spcPts val="0"/>
              </a:spcAft>
              <a:buClr>
                <a:srgbClr val="FFFFFF"/>
              </a:buClr>
              <a:buSzPts val="3200"/>
              <a:buFont typeface="Calibri"/>
              <a:buNone/>
            </a:pPr>
            <a:r>
              <a:t/>
            </a:r>
            <a:endParaRPr sz="1200">
              <a:solidFill>
                <a:srgbClr val="FFFFFF"/>
              </a:solidFill>
              <a:latin typeface="Calibri"/>
              <a:ea typeface="Calibri"/>
              <a:cs typeface="Calibri"/>
              <a:sym typeface="Calibri"/>
            </a:endParaRPr>
          </a:p>
        </p:txBody>
      </p:sp>
      <p:sp>
        <p:nvSpPr>
          <p:cNvPr id="142" name="Google Shape;142;p20"/>
          <p:cNvSpPr/>
          <p:nvPr/>
        </p:nvSpPr>
        <p:spPr>
          <a:xfrm>
            <a:off x="1756376" y="990150"/>
            <a:ext cx="1190400" cy="841500"/>
          </a:xfrm>
          <a:prstGeom prst="can">
            <a:avLst>
              <a:gd fmla="val 25000" name="adj"/>
            </a:avLst>
          </a:prstGeom>
          <a:solidFill>
            <a:srgbClr val="C9C9C9"/>
          </a:solidFill>
          <a:ln>
            <a:noFill/>
          </a:ln>
        </p:spPr>
        <p:txBody>
          <a:bodyPr anchorCtr="0" anchor="ctr" bIns="687925" lIns="715600" spcFirstLastPara="1" rIns="715600" wrap="square" tIns="687925">
            <a:noAutofit/>
          </a:bodyPr>
          <a:lstStyle/>
          <a:p>
            <a:pPr indent="0" lvl="0" marL="0" marR="0" rtl="0" algn="ctr">
              <a:lnSpc>
                <a:spcPct val="90000"/>
              </a:lnSpc>
              <a:spcBef>
                <a:spcPts val="0"/>
              </a:spcBef>
              <a:spcAft>
                <a:spcPts val="0"/>
              </a:spcAft>
              <a:buClr>
                <a:srgbClr val="FFFFFF"/>
              </a:buClr>
              <a:buSzPts val="3200"/>
              <a:buFont typeface="Calibri"/>
              <a:buNone/>
            </a:pPr>
            <a:r>
              <a:t/>
            </a:r>
            <a:endParaRPr>
              <a:solidFill>
                <a:srgbClr val="FFFFFF"/>
              </a:solidFill>
              <a:latin typeface="Calibri"/>
              <a:ea typeface="Calibri"/>
              <a:cs typeface="Calibri"/>
              <a:sym typeface="Calibri"/>
            </a:endParaRPr>
          </a:p>
        </p:txBody>
      </p:sp>
      <p:sp>
        <p:nvSpPr>
          <p:cNvPr id="143" name="Google Shape;143;p20"/>
          <p:cNvSpPr/>
          <p:nvPr/>
        </p:nvSpPr>
        <p:spPr>
          <a:xfrm>
            <a:off x="1756375" y="2942967"/>
            <a:ext cx="1190400" cy="841500"/>
          </a:xfrm>
          <a:prstGeom prst="can">
            <a:avLst>
              <a:gd fmla="val 25000" name="adj"/>
            </a:avLst>
          </a:prstGeom>
          <a:solidFill>
            <a:srgbClr val="5B9BD5"/>
          </a:solidFill>
          <a:ln>
            <a:noFill/>
          </a:ln>
        </p:spPr>
        <p:txBody>
          <a:bodyPr anchorCtr="0" anchor="ctr" bIns="687925" lIns="715600" spcFirstLastPara="1" rIns="715600" wrap="square" tIns="687925">
            <a:noAutofit/>
          </a:bodyPr>
          <a:lstStyle/>
          <a:p>
            <a:pPr indent="0" lvl="0" marL="0" marR="0" rtl="0" algn="ctr">
              <a:lnSpc>
                <a:spcPct val="90000"/>
              </a:lnSpc>
              <a:spcBef>
                <a:spcPts val="0"/>
              </a:spcBef>
              <a:spcAft>
                <a:spcPts val="0"/>
              </a:spcAft>
              <a:buClr>
                <a:srgbClr val="FFFFFF"/>
              </a:buClr>
              <a:buSzPts val="3200"/>
              <a:buFont typeface="Calibri"/>
              <a:buNone/>
            </a:pPr>
            <a:r>
              <a:t/>
            </a:r>
            <a:endParaRPr>
              <a:solidFill>
                <a:srgbClr val="FFFFFF"/>
              </a:solidFill>
              <a:latin typeface="Calibri"/>
              <a:ea typeface="Calibri"/>
              <a:cs typeface="Calibri"/>
              <a:sym typeface="Calibri"/>
            </a:endParaRPr>
          </a:p>
        </p:txBody>
      </p:sp>
      <p:sp>
        <p:nvSpPr>
          <p:cNvPr id="144" name="Google Shape;144;p20"/>
          <p:cNvSpPr/>
          <p:nvPr/>
        </p:nvSpPr>
        <p:spPr>
          <a:xfrm>
            <a:off x="3418913" y="1651758"/>
            <a:ext cx="1509900" cy="1617600"/>
          </a:xfrm>
          <a:prstGeom prst="can">
            <a:avLst>
              <a:gd fmla="val 31980" name="adj"/>
            </a:avLst>
          </a:prstGeom>
          <a:solidFill>
            <a:srgbClr val="ED7D31"/>
          </a:solidFill>
          <a:ln>
            <a:noFill/>
          </a:ln>
        </p:spPr>
        <p:txBody>
          <a:bodyPr anchorCtr="0" anchor="ctr" bIns="687925" lIns="715600" spcFirstLastPara="1" rIns="715600" wrap="square" tIns="687925">
            <a:noAutofit/>
          </a:bodyPr>
          <a:lstStyle/>
          <a:p>
            <a:pPr indent="0" lvl="0" marL="0" marR="0" rtl="0" algn="ctr">
              <a:lnSpc>
                <a:spcPct val="90000"/>
              </a:lnSpc>
              <a:spcBef>
                <a:spcPts val="1890"/>
              </a:spcBef>
              <a:spcAft>
                <a:spcPts val="0"/>
              </a:spcAft>
              <a:buClr>
                <a:srgbClr val="FFFFFF"/>
              </a:buClr>
              <a:buSzPts val="5400"/>
              <a:buFont typeface="Calibri"/>
              <a:buNone/>
            </a:pPr>
            <a:r>
              <a:t/>
            </a:r>
            <a:endParaRPr>
              <a:solidFill>
                <a:srgbClr val="FFFFFF"/>
              </a:solidFill>
              <a:latin typeface="Calibri"/>
              <a:ea typeface="Calibri"/>
              <a:cs typeface="Calibri"/>
              <a:sym typeface="Calibri"/>
            </a:endParaRPr>
          </a:p>
        </p:txBody>
      </p:sp>
      <p:sp>
        <p:nvSpPr>
          <p:cNvPr id="145" name="Google Shape;145;p20"/>
          <p:cNvSpPr/>
          <p:nvPr/>
        </p:nvSpPr>
        <p:spPr>
          <a:xfrm>
            <a:off x="7142303" y="2430775"/>
            <a:ext cx="1678200" cy="1338900"/>
          </a:xfrm>
          <a:prstGeom prst="hexagon">
            <a:avLst>
              <a:gd fmla="val 25000" name="adj"/>
              <a:gd fmla="val 115470" name="vf"/>
            </a:avLst>
          </a:prstGeom>
          <a:blipFill rotWithShape="1">
            <a:blip r:embed="rId3">
              <a:alphaModFix amt="70000"/>
            </a:blip>
            <a:stretch>
              <a:fillRect b="0" l="-6999" r="-6999" t="0"/>
            </a:stretch>
          </a:blipFill>
          <a:ln cap="flat" cmpd="sng" w="9525">
            <a:solidFill>
              <a:srgbClr val="2CD79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7093197" y="1002288"/>
            <a:ext cx="1678200" cy="1338900"/>
          </a:xfrm>
          <a:prstGeom prst="hexagon">
            <a:avLst>
              <a:gd fmla="val 25000" name="adj"/>
              <a:gd fmla="val 115470" name="vf"/>
            </a:avLst>
          </a:prstGeom>
          <a:blipFill rotWithShape="1">
            <a:blip r:embed="rId4">
              <a:alphaModFix amt="70000"/>
            </a:blip>
            <a:stretch>
              <a:fillRect b="0" l="-36998" r="-36998" t="0"/>
            </a:stretch>
          </a:blipFill>
          <a:ln cap="flat" cmpd="sng" w="9525">
            <a:solidFill>
              <a:srgbClr val="FFC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0"/>
          <p:cNvPicPr preferRelativeResize="0"/>
          <p:nvPr/>
        </p:nvPicPr>
        <p:blipFill rotWithShape="1">
          <a:blip r:embed="rId5">
            <a:alphaModFix/>
          </a:blip>
          <a:srcRect b="0" l="0" r="0" t="0"/>
          <a:stretch/>
        </p:blipFill>
        <p:spPr>
          <a:xfrm>
            <a:off x="5402084" y="1429632"/>
            <a:ext cx="1370810" cy="1970076"/>
          </a:xfrm>
          <a:prstGeom prst="rect">
            <a:avLst/>
          </a:prstGeom>
          <a:noFill/>
          <a:ln>
            <a:noFill/>
          </a:ln>
        </p:spPr>
      </p:pic>
      <p:sp>
        <p:nvSpPr>
          <p:cNvPr id="148" name="Google Shape;148;p20"/>
          <p:cNvSpPr txBox="1"/>
          <p:nvPr/>
        </p:nvSpPr>
        <p:spPr>
          <a:xfrm>
            <a:off x="5627298" y="3504042"/>
            <a:ext cx="1858800" cy="23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u="none">
                <a:solidFill>
                  <a:srgbClr val="000000"/>
                </a:solidFill>
                <a:latin typeface="Arial"/>
                <a:ea typeface="Arial"/>
                <a:cs typeface="Arial"/>
                <a:sym typeface="Arial"/>
              </a:rPr>
              <a:t>Network</a:t>
            </a:r>
            <a:endParaRPr/>
          </a:p>
        </p:txBody>
      </p:sp>
      <p:sp>
        <p:nvSpPr>
          <p:cNvPr id="149" name="Google Shape;149;p20"/>
          <p:cNvSpPr txBox="1"/>
          <p:nvPr/>
        </p:nvSpPr>
        <p:spPr>
          <a:xfrm>
            <a:off x="7285192" y="3841419"/>
            <a:ext cx="1858800" cy="23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u="none">
                <a:solidFill>
                  <a:srgbClr val="000000"/>
                </a:solidFill>
                <a:latin typeface="Arial"/>
                <a:ea typeface="Arial"/>
                <a:cs typeface="Arial"/>
                <a:sym typeface="Arial"/>
              </a:rPr>
              <a:t>Machine Centers</a:t>
            </a:r>
            <a:endParaRPr/>
          </a:p>
        </p:txBody>
      </p:sp>
      <p:sp>
        <p:nvSpPr>
          <p:cNvPr id="150" name="Google Shape;150;p20"/>
          <p:cNvSpPr txBox="1"/>
          <p:nvPr/>
        </p:nvSpPr>
        <p:spPr>
          <a:xfrm>
            <a:off x="1756375" y="3914262"/>
            <a:ext cx="1858800" cy="23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u="none">
                <a:solidFill>
                  <a:srgbClr val="000000"/>
                </a:solidFill>
                <a:latin typeface="Arial"/>
                <a:ea typeface="Arial"/>
                <a:cs typeface="Arial"/>
                <a:sym typeface="Arial"/>
              </a:rPr>
              <a:t>Dependencies</a:t>
            </a:r>
            <a:endParaRPr/>
          </a:p>
        </p:txBody>
      </p:sp>
      <p:sp>
        <p:nvSpPr>
          <p:cNvPr id="151" name="Google Shape;151;p20"/>
          <p:cNvSpPr/>
          <p:nvPr/>
        </p:nvSpPr>
        <p:spPr>
          <a:xfrm>
            <a:off x="3059719" y="2341182"/>
            <a:ext cx="256200" cy="210900"/>
          </a:xfrm>
          <a:prstGeom prst="chevron">
            <a:avLst>
              <a:gd fmla="val 50000" name="adj"/>
            </a:avLst>
          </a:prstGeom>
          <a:solidFill>
            <a:srgbClr val="A5A5A5">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20"/>
          <p:cNvSpPr/>
          <p:nvPr/>
        </p:nvSpPr>
        <p:spPr>
          <a:xfrm>
            <a:off x="5071310" y="2351053"/>
            <a:ext cx="256200" cy="210900"/>
          </a:xfrm>
          <a:prstGeom prst="chevron">
            <a:avLst>
              <a:gd fmla="val 50000" name="adj"/>
            </a:avLst>
          </a:prstGeom>
          <a:solidFill>
            <a:srgbClr val="A5A5A5">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20"/>
          <p:cNvSpPr/>
          <p:nvPr/>
        </p:nvSpPr>
        <p:spPr>
          <a:xfrm>
            <a:off x="6870608" y="2359053"/>
            <a:ext cx="256200" cy="210900"/>
          </a:xfrm>
          <a:prstGeom prst="chevron">
            <a:avLst>
              <a:gd fmla="val 50000" name="adj"/>
            </a:avLst>
          </a:prstGeom>
          <a:solidFill>
            <a:srgbClr val="A5A5A5">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20"/>
          <p:cNvSpPr txBox="1"/>
          <p:nvPr/>
        </p:nvSpPr>
        <p:spPr>
          <a:xfrm>
            <a:off x="3472442" y="3513584"/>
            <a:ext cx="1858800" cy="23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u="none">
                <a:solidFill>
                  <a:srgbClr val="000000"/>
                </a:solidFill>
                <a:latin typeface="Arial"/>
                <a:ea typeface="Arial"/>
                <a:cs typeface="Arial"/>
                <a:sym typeface="Arial"/>
              </a:rPr>
              <a:t>Project</a:t>
            </a:r>
            <a:r>
              <a:rPr b="0" lang="en" u="none">
                <a:solidFill>
                  <a:srgbClr val="000000"/>
                </a:solidFill>
                <a:latin typeface="Arial"/>
                <a:ea typeface="Arial"/>
                <a:cs typeface="Arial"/>
                <a:sym typeface="Arial"/>
              </a:rPr>
              <a:t> Database</a:t>
            </a:r>
            <a:endParaRPr/>
          </a:p>
        </p:txBody>
      </p:sp>
      <p:sp>
        <p:nvSpPr>
          <p:cNvPr id="155" name="Google Shape;155;p20"/>
          <p:cNvSpPr txBox="1"/>
          <p:nvPr/>
        </p:nvSpPr>
        <p:spPr>
          <a:xfrm>
            <a:off x="3615243" y="2430768"/>
            <a:ext cx="1190400" cy="23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rPr>
              <a:t>Tracker DB</a:t>
            </a:r>
            <a:endParaRPr>
              <a:solidFill>
                <a:srgbClr val="FFFFFF"/>
              </a:solidFill>
            </a:endParaRPr>
          </a:p>
        </p:txBody>
      </p:sp>
      <p:sp>
        <p:nvSpPr>
          <p:cNvPr id="156" name="Google Shape;156;p20"/>
          <p:cNvSpPr txBox="1"/>
          <p:nvPr/>
        </p:nvSpPr>
        <p:spPr>
          <a:xfrm>
            <a:off x="1872963" y="2267774"/>
            <a:ext cx="969300" cy="23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rPr>
              <a:t>Shipping</a:t>
            </a:r>
            <a:endParaRPr>
              <a:solidFill>
                <a:srgbClr val="FFFFFF"/>
              </a:solidFill>
            </a:endParaRPr>
          </a:p>
        </p:txBody>
      </p:sp>
      <p:sp>
        <p:nvSpPr>
          <p:cNvPr id="157" name="Google Shape;157;p20"/>
          <p:cNvSpPr txBox="1"/>
          <p:nvPr/>
        </p:nvSpPr>
        <p:spPr>
          <a:xfrm>
            <a:off x="1916188" y="1291341"/>
            <a:ext cx="969300" cy="23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rPr>
              <a:t>Systex</a:t>
            </a:r>
            <a:endParaRPr>
              <a:solidFill>
                <a:srgbClr val="FFFFFF"/>
              </a:solidFill>
            </a:endParaRPr>
          </a:p>
        </p:txBody>
      </p:sp>
      <p:sp>
        <p:nvSpPr>
          <p:cNvPr id="158" name="Google Shape;158;p20"/>
          <p:cNvSpPr txBox="1"/>
          <p:nvPr/>
        </p:nvSpPr>
        <p:spPr>
          <a:xfrm>
            <a:off x="1866849" y="3310375"/>
            <a:ext cx="1068000" cy="23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rPr>
              <a:t>Customers</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descr="https://lh5.googleusercontent.com/rh2zxouxW48dIhXDbC8K_tn0BLAcda0dAR89-gN9-p7frAxNVHjN_OWo0TDhpqWc9XpsksQ_uLh3C-GCrjBSWEtOi5SI0XkGeP7xs6S5fl_KMfJLEkcrQz2C0lbeScYRebB9Fp9G3sA" id="163" name="Google Shape;163;p21"/>
          <p:cNvPicPr preferRelativeResize="0"/>
          <p:nvPr/>
        </p:nvPicPr>
        <p:blipFill rotWithShape="1">
          <a:blip r:embed="rId3">
            <a:alphaModFix/>
          </a:blip>
          <a:srcRect b="0" l="0" r="0" t="0"/>
          <a:stretch/>
        </p:blipFill>
        <p:spPr>
          <a:xfrm>
            <a:off x="1603750" y="522750"/>
            <a:ext cx="2649096" cy="2390609"/>
          </a:xfrm>
          <a:prstGeom prst="rect">
            <a:avLst/>
          </a:prstGeom>
          <a:noFill/>
          <a:ln>
            <a:noFill/>
          </a:ln>
        </p:spPr>
      </p:pic>
      <p:pic>
        <p:nvPicPr>
          <p:cNvPr descr="https://lh6.googleusercontent.com/BSg3hFLxOBZKQfruOFH26-NBh5cJoJaScx6KRmN2b-ufZBO3r3qz8sXUd3fQPmhqacqgofFijIAIMXhHIboMYGyGCLUarlsJXPNJu8VTTVFpSMEHI0R44YaAm1QBJbPlg4ZZq_bCULE" id="164" name="Google Shape;164;p21"/>
          <p:cNvPicPr preferRelativeResize="0"/>
          <p:nvPr/>
        </p:nvPicPr>
        <p:blipFill rotWithShape="1">
          <a:blip r:embed="rId4">
            <a:alphaModFix/>
          </a:blip>
          <a:srcRect b="0" l="0" r="0" t="0"/>
          <a:stretch/>
        </p:blipFill>
        <p:spPr>
          <a:xfrm>
            <a:off x="3841300" y="2588800"/>
            <a:ext cx="5170226" cy="2485000"/>
          </a:xfrm>
          <a:prstGeom prst="rect">
            <a:avLst/>
          </a:prstGeom>
          <a:noFill/>
          <a:ln>
            <a:noFill/>
          </a:ln>
        </p:spPr>
      </p:pic>
      <p:pic>
        <p:nvPicPr>
          <p:cNvPr id="165" name="Google Shape;165;p21"/>
          <p:cNvPicPr preferRelativeResize="0"/>
          <p:nvPr/>
        </p:nvPicPr>
        <p:blipFill rotWithShape="1">
          <a:blip r:embed="rId5">
            <a:alphaModFix/>
          </a:blip>
          <a:srcRect b="0" l="0" r="0" t="0"/>
          <a:stretch/>
        </p:blipFill>
        <p:spPr>
          <a:xfrm>
            <a:off x="5950341" y="300815"/>
            <a:ext cx="1693812" cy="1420021"/>
          </a:xfrm>
          <a:prstGeom prst="rect">
            <a:avLst/>
          </a:prstGeom>
          <a:noFill/>
          <a:ln>
            <a:noFill/>
          </a:ln>
        </p:spPr>
      </p:pic>
      <p:sp>
        <p:nvSpPr>
          <p:cNvPr id="166" name="Google Shape;166;p21"/>
          <p:cNvSpPr/>
          <p:nvPr/>
        </p:nvSpPr>
        <p:spPr>
          <a:xfrm>
            <a:off x="4574302" y="777401"/>
            <a:ext cx="385500" cy="160200"/>
          </a:xfrm>
          <a:prstGeom prst="rightArrow">
            <a:avLst>
              <a:gd fmla="val 50000" name="adj1"/>
              <a:gd fmla="val 50000" name="adj2"/>
            </a:avLst>
          </a:prstGeom>
          <a:solidFill>
            <a:srgbClr val="000000">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7" name="Google Shape;167;p21"/>
          <p:cNvSpPr/>
          <p:nvPr/>
        </p:nvSpPr>
        <p:spPr>
          <a:xfrm rot="5400000">
            <a:off x="6635240" y="2261591"/>
            <a:ext cx="324000" cy="191100"/>
          </a:xfrm>
          <a:prstGeom prst="rightArrow">
            <a:avLst>
              <a:gd fmla="val 50000" name="adj1"/>
              <a:gd fmla="val 50000" name="adj2"/>
            </a:avLst>
          </a:prstGeom>
          <a:solidFill>
            <a:srgbClr val="000000">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8" name="Google Shape;168;p21"/>
          <p:cNvSpPr/>
          <p:nvPr/>
        </p:nvSpPr>
        <p:spPr>
          <a:xfrm flipH="1" rot="10800000">
            <a:off x="-28475" y="-6750"/>
            <a:ext cx="1324800" cy="51642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9" name="Google Shape;169;p21"/>
          <p:cNvSpPr/>
          <p:nvPr/>
        </p:nvSpPr>
        <p:spPr>
          <a:xfrm>
            <a:off x="20950" y="34200"/>
            <a:ext cx="1068000" cy="49002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lang="en" sz="3000">
                <a:solidFill>
                  <a:srgbClr val="FFFFFF"/>
                </a:solidFill>
                <a:latin typeface="Raleway"/>
                <a:ea typeface="Raleway"/>
                <a:cs typeface="Raleway"/>
                <a:sym typeface="Raleway"/>
              </a:rPr>
              <a:t>R</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E</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S</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U</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L</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T</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S</a:t>
            </a:r>
            <a:endParaRPr sz="3000">
              <a:solidFill>
                <a:srgbClr val="FFFFFF"/>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2"/>
          <p:cNvPicPr preferRelativeResize="0"/>
          <p:nvPr/>
        </p:nvPicPr>
        <p:blipFill>
          <a:blip r:embed="rId3">
            <a:alphaModFix/>
          </a:blip>
          <a:stretch>
            <a:fillRect/>
          </a:stretch>
        </p:blipFill>
        <p:spPr>
          <a:xfrm>
            <a:off x="2553475" y="620599"/>
            <a:ext cx="3231200" cy="2217300"/>
          </a:xfrm>
          <a:prstGeom prst="rect">
            <a:avLst/>
          </a:prstGeom>
          <a:noFill/>
          <a:ln>
            <a:noFill/>
          </a:ln>
        </p:spPr>
      </p:pic>
      <p:pic>
        <p:nvPicPr>
          <p:cNvPr id="175" name="Google Shape;175;p22"/>
          <p:cNvPicPr preferRelativeResize="0"/>
          <p:nvPr/>
        </p:nvPicPr>
        <p:blipFill>
          <a:blip r:embed="rId4">
            <a:alphaModFix/>
          </a:blip>
          <a:stretch>
            <a:fillRect/>
          </a:stretch>
        </p:blipFill>
        <p:spPr>
          <a:xfrm>
            <a:off x="2274350" y="3824275"/>
            <a:ext cx="6420844" cy="1319225"/>
          </a:xfrm>
          <a:prstGeom prst="rect">
            <a:avLst/>
          </a:prstGeom>
          <a:noFill/>
          <a:ln>
            <a:noFill/>
          </a:ln>
        </p:spPr>
      </p:pic>
      <p:sp>
        <p:nvSpPr>
          <p:cNvPr id="176" name="Google Shape;176;p22"/>
          <p:cNvSpPr/>
          <p:nvPr/>
        </p:nvSpPr>
        <p:spPr>
          <a:xfrm flipH="1" rot="10800000">
            <a:off x="-28475" y="-6750"/>
            <a:ext cx="1324800" cy="51642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7" name="Google Shape;177;p22"/>
          <p:cNvSpPr/>
          <p:nvPr/>
        </p:nvSpPr>
        <p:spPr>
          <a:xfrm>
            <a:off x="20950" y="34200"/>
            <a:ext cx="1068000" cy="49002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lang="en" sz="3000">
                <a:solidFill>
                  <a:srgbClr val="FFFFFF"/>
                </a:solidFill>
                <a:latin typeface="Raleway"/>
                <a:ea typeface="Raleway"/>
                <a:cs typeface="Raleway"/>
                <a:sym typeface="Raleway"/>
              </a:rPr>
              <a:t>R</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E</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S</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U</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L</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T</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S</a:t>
            </a:r>
            <a:endParaRPr sz="3000">
              <a:solidFill>
                <a:srgbClr val="FFFFFF"/>
              </a:solidFill>
              <a:latin typeface="Raleway"/>
              <a:ea typeface="Raleway"/>
              <a:cs typeface="Raleway"/>
              <a:sym typeface="Raleway"/>
            </a:endParaRPr>
          </a:p>
        </p:txBody>
      </p:sp>
      <p:pic>
        <p:nvPicPr>
          <p:cNvPr id="178" name="Google Shape;178;p22"/>
          <p:cNvPicPr preferRelativeResize="0"/>
          <p:nvPr/>
        </p:nvPicPr>
        <p:blipFill>
          <a:blip r:embed="rId5">
            <a:alphaModFix/>
          </a:blip>
          <a:stretch>
            <a:fillRect/>
          </a:stretch>
        </p:blipFill>
        <p:spPr>
          <a:xfrm rot="1310061">
            <a:off x="6352801" y="1574033"/>
            <a:ext cx="1912400" cy="14748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3"/>
          <p:cNvSpPr/>
          <p:nvPr/>
        </p:nvSpPr>
        <p:spPr>
          <a:xfrm flipH="1" rot="10800000">
            <a:off x="-28475" y="-6750"/>
            <a:ext cx="1324800" cy="5164200"/>
          </a:xfrm>
          <a:prstGeom prst="rect">
            <a:avLst/>
          </a:prstGeom>
          <a:solidFill>
            <a:srgbClr val="2C3F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184" name="Google Shape;184;p23"/>
          <p:cNvPicPr preferRelativeResize="0"/>
          <p:nvPr/>
        </p:nvPicPr>
        <p:blipFill>
          <a:blip r:embed="rId3">
            <a:alphaModFix/>
          </a:blip>
          <a:stretch>
            <a:fillRect/>
          </a:stretch>
        </p:blipFill>
        <p:spPr>
          <a:xfrm>
            <a:off x="1865250" y="187023"/>
            <a:ext cx="3656900" cy="4131564"/>
          </a:xfrm>
          <a:prstGeom prst="rect">
            <a:avLst/>
          </a:prstGeom>
          <a:noFill/>
          <a:ln>
            <a:noFill/>
          </a:ln>
        </p:spPr>
      </p:pic>
      <p:pic>
        <p:nvPicPr>
          <p:cNvPr id="185" name="Google Shape;185;p23"/>
          <p:cNvPicPr preferRelativeResize="0"/>
          <p:nvPr/>
        </p:nvPicPr>
        <p:blipFill>
          <a:blip r:embed="rId4">
            <a:alphaModFix/>
          </a:blip>
          <a:stretch>
            <a:fillRect/>
          </a:stretch>
        </p:blipFill>
        <p:spPr>
          <a:xfrm>
            <a:off x="4665375" y="827700"/>
            <a:ext cx="4096426" cy="4037000"/>
          </a:xfrm>
          <a:prstGeom prst="rect">
            <a:avLst/>
          </a:prstGeom>
          <a:noFill/>
          <a:ln>
            <a:noFill/>
          </a:ln>
        </p:spPr>
      </p:pic>
      <p:sp>
        <p:nvSpPr>
          <p:cNvPr id="186" name="Google Shape;186;p23"/>
          <p:cNvSpPr/>
          <p:nvPr/>
        </p:nvSpPr>
        <p:spPr>
          <a:xfrm>
            <a:off x="20950" y="34200"/>
            <a:ext cx="1068000" cy="4900200"/>
          </a:xfrm>
          <a:prstGeom prst="rect">
            <a:avLst/>
          </a:prstGeom>
          <a:noFill/>
          <a:ln>
            <a:noFill/>
          </a:ln>
        </p:spPr>
        <p:txBody>
          <a:bodyPr anchorCtr="0" anchor="ctr" bIns="68575" lIns="137150" spcFirstLastPara="1" rIns="137150" wrap="square" tIns="68575">
            <a:noAutofit/>
          </a:bodyPr>
          <a:lstStyle/>
          <a:p>
            <a:pPr indent="0" lvl="0" marL="0" marR="0" rtl="0" algn="ctr">
              <a:spcBef>
                <a:spcPts val="0"/>
              </a:spcBef>
              <a:spcAft>
                <a:spcPts val="0"/>
              </a:spcAft>
              <a:buNone/>
            </a:pPr>
            <a:r>
              <a:rPr lang="en" sz="3000">
                <a:solidFill>
                  <a:srgbClr val="FFFFFF"/>
                </a:solidFill>
                <a:latin typeface="Raleway"/>
                <a:ea typeface="Raleway"/>
                <a:cs typeface="Raleway"/>
                <a:sym typeface="Raleway"/>
              </a:rPr>
              <a:t>R</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E</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S</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U</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L</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T</a:t>
            </a:r>
            <a:endParaRPr sz="3000">
              <a:solidFill>
                <a:srgbClr val="FFFFFF"/>
              </a:solidFill>
              <a:latin typeface="Raleway"/>
              <a:ea typeface="Raleway"/>
              <a:cs typeface="Raleway"/>
              <a:sym typeface="Raleway"/>
            </a:endParaRPr>
          </a:p>
          <a:p>
            <a:pPr indent="0" lvl="0" marL="0" marR="0" rtl="0" algn="ctr">
              <a:spcBef>
                <a:spcPts val="0"/>
              </a:spcBef>
              <a:spcAft>
                <a:spcPts val="0"/>
              </a:spcAft>
              <a:buNone/>
            </a:pPr>
            <a:r>
              <a:rPr lang="en" sz="3000">
                <a:solidFill>
                  <a:srgbClr val="FFFFFF"/>
                </a:solidFill>
                <a:latin typeface="Raleway"/>
                <a:ea typeface="Raleway"/>
                <a:cs typeface="Raleway"/>
                <a:sym typeface="Raleway"/>
              </a:rPr>
              <a:t>S</a:t>
            </a:r>
            <a:endParaRPr sz="3000">
              <a:solidFill>
                <a:srgbClr val="FFFFFF"/>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